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85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D30E5-3F63-4D0E-BFBB-631AB5E53047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1F5F-23DE-40B1-911F-13E20E06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6414-0360-4777-AC62-03EE5693B4D5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5B5F-C5FC-4A27-9DA1-03B5452CA06B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6819-4813-4C9A-903A-0834E4DD2329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7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8B0-338F-4CDA-9DD8-2C4096ED3813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3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2BED-58BA-4553-AFA1-408C950BD6B7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6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6E4C-E5DD-4BBC-A529-C99BE467B14F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42A6-198C-44D8-9FEF-2494D737FF69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2452-A1F2-4BE2-AA10-4542FC68B42C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064D-5B36-4E5C-A811-B262D6DD964A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556F-2331-49E8-A311-F76440190FD5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293D-246F-4C4A-AE07-18FF61DF87CE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9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32B3-D21B-431E-BDBD-A3780B51C8E6}" type="datetime5">
              <a:rPr lang="en-US" smtClean="0"/>
              <a:t>18-Jul-18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7233-F783-4736-8C6B-85A795886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Geographic Information Systems - GIS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7C45E-CCAF-4039-8174-642091678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Jessica Griffin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1ABDE-DD55-4727-837E-387E93C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496" y="2670562"/>
            <a:ext cx="3590137" cy="34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98555F-9FCE-4376-B328-81D5D224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4810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Using Maps to Show Populations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A4101C-5AF5-4AA3-8541-A83240A61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330" y="1988982"/>
            <a:ext cx="5487340" cy="363536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F7045-674C-499D-AF94-64185084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98555F-9FCE-4376-B328-81D5D224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8736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Using Maps to Show Populations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4C5149D-25F2-47DE-964B-9C811F32F1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713990"/>
            <a:ext cx="3886200" cy="257460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49E49-773B-4035-B620-AE0721A8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DFB3-E924-4130-A722-D614FEA9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73" y="1027511"/>
            <a:ext cx="7374909" cy="551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World's Countries Rearranged by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B8BF05-C0CC-47CF-AF87-9B9FF178BA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26091" y="1579145"/>
            <a:ext cx="7891818" cy="44428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D5B59-5EE8-434D-A5BB-ACB96660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DFB3-E924-4130-A722-D614FEA9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27511"/>
            <a:ext cx="6858000" cy="551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World's Countries Rearranged by Population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B8BF05-C0CC-47CF-AF87-9B9FF178BA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376" r="67124" b="6001"/>
          <a:stretch/>
        </p:blipFill>
        <p:spPr>
          <a:xfrm>
            <a:off x="1160669" y="1638791"/>
            <a:ext cx="2869910" cy="4109529"/>
          </a:xfr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05FC8B2-3879-4CBF-88B9-433FF590775F}"/>
              </a:ext>
            </a:extLst>
          </p:cNvPr>
          <p:cNvSpPr txBox="1">
            <a:spLocks/>
          </p:cNvSpPr>
          <p:nvPr/>
        </p:nvSpPr>
        <p:spPr>
          <a:xfrm>
            <a:off x="4207322" y="1638792"/>
            <a:ext cx="3685394" cy="35047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10253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rgbClr val="1025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kern="1200">
                <a:solidFill>
                  <a:srgbClr val="10253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10253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kern="1200">
                <a:solidFill>
                  <a:srgbClr val="10253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3 most populous nations:</a:t>
            </a:r>
          </a:p>
          <a:p>
            <a:pPr lvl="1"/>
            <a:r>
              <a:rPr lang="en-US" sz="1500" dirty="0"/>
              <a:t>China</a:t>
            </a:r>
          </a:p>
          <a:p>
            <a:pPr lvl="1"/>
            <a:r>
              <a:rPr lang="en-US" sz="1500" dirty="0"/>
              <a:t>India</a:t>
            </a:r>
          </a:p>
          <a:p>
            <a:pPr lvl="1"/>
            <a:r>
              <a:rPr lang="en-US" sz="1500" dirty="0"/>
              <a:t>United States</a:t>
            </a:r>
          </a:p>
          <a:p>
            <a:r>
              <a:rPr lang="en-US" sz="1800" dirty="0"/>
              <a:t>The 3 largest countries</a:t>
            </a:r>
          </a:p>
          <a:p>
            <a:pPr lvl="1"/>
            <a:r>
              <a:rPr lang="en-US" sz="1500" dirty="0"/>
              <a:t>China</a:t>
            </a:r>
          </a:p>
          <a:p>
            <a:pPr lvl="1"/>
            <a:r>
              <a:rPr lang="en-US" sz="1500" dirty="0"/>
              <a:t>Canada</a:t>
            </a:r>
          </a:p>
          <a:p>
            <a:pPr lvl="1"/>
            <a:r>
              <a:rPr lang="en-US" sz="1500" dirty="0"/>
              <a:t>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8472F-9F2C-4EB9-B6AF-0DC3CF98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C851-15FA-414D-93DA-A20F3F66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60A1-F8AE-46BF-9733-ADBC14FD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Geography is the science of our world</a:t>
            </a:r>
          </a:p>
          <a:p>
            <a:r>
              <a:rPr lang="en-US" dirty="0"/>
              <a:t>Using GIS helps us understand the Earth and apply geographic knowledge to a variety of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64F7A-8783-4C10-8012-13E4C069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3429000"/>
            <a:ext cx="6858000" cy="1645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B37D3-2495-4533-9CC8-5598C3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F5CD-F1C4-40E5-B6F3-0BFF62B3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25" y="459340"/>
            <a:ext cx="6302829" cy="392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F6E7-E699-404C-AE02-4250693E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419926"/>
            <a:ext cx="6858000" cy="20783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Geographic information system = GIS</a:t>
            </a:r>
          </a:p>
          <a:p>
            <a:r>
              <a:rPr lang="en-US" dirty="0"/>
              <a:t>An information technology system that uses geographic information or “geospatial data”</a:t>
            </a:r>
          </a:p>
          <a:p>
            <a:r>
              <a:rPr lang="en-US" dirty="0"/>
              <a:t>You can store, manipulate, analyze and display information </a:t>
            </a:r>
          </a:p>
          <a:p>
            <a:r>
              <a:rPr lang="en-US" dirty="0"/>
              <a:t>With GIS you can stack multiple layers of geographic data to provide an easy means to present and interpret 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0811D4-005B-44F2-B15E-238222BF4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595" b="7969"/>
          <a:stretch/>
        </p:blipFill>
        <p:spPr>
          <a:xfrm>
            <a:off x="2033082" y="3322170"/>
            <a:ext cx="5158091" cy="24498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97907-D15B-4A27-B312-C2DA9E0D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B766-9CE6-4F20-8B50-8EEC568B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1027510"/>
            <a:ext cx="6302829" cy="392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41CD-D2AD-425A-AE89-A600F694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1723064"/>
            <a:ext cx="3110593" cy="3738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GIS can show many different kinds of data on one map, such as</a:t>
            </a:r>
          </a:p>
          <a:p>
            <a:pPr lvl="1"/>
            <a:r>
              <a:rPr lang="en-US" dirty="0"/>
              <a:t>Streets</a:t>
            </a:r>
          </a:p>
          <a:p>
            <a:pPr lvl="1"/>
            <a:r>
              <a:rPr lang="en-US" dirty="0"/>
              <a:t>Buildings</a:t>
            </a:r>
          </a:p>
          <a:p>
            <a:pPr lvl="1"/>
            <a:r>
              <a:rPr lang="en-US" dirty="0"/>
              <a:t>Vegetation</a:t>
            </a:r>
          </a:p>
          <a:p>
            <a:pPr lvl="1"/>
            <a:r>
              <a:rPr lang="en-US" dirty="0"/>
              <a:t>Rivers</a:t>
            </a:r>
          </a:p>
          <a:p>
            <a:r>
              <a:rPr lang="en-US" dirty="0"/>
              <a:t>This enables people to see, analyze and understand patterns and relationships in the landscape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BF72C0-474D-4C4C-B918-991DF3911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48" t="2378" r="1823" b="5356"/>
          <a:stretch/>
        </p:blipFill>
        <p:spPr>
          <a:xfrm>
            <a:off x="4253593" y="1897099"/>
            <a:ext cx="3730547" cy="31843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D1FBF-BE55-473D-B9B5-318E9032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7E9B-3D33-4379-8F1F-B7C5CFAD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1027510"/>
            <a:ext cx="6302829" cy="392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0A5E-B113-4FF8-B290-C391D99D6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09397"/>
            <a:ext cx="3742717" cy="35463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GIS is becoming an increasingly important tool for</a:t>
            </a:r>
          </a:p>
          <a:p>
            <a:pPr lvl="1"/>
            <a:r>
              <a:rPr lang="en-US" dirty="0"/>
              <a:t>Environmental Management </a:t>
            </a:r>
          </a:p>
          <a:p>
            <a:pPr lvl="1"/>
            <a:r>
              <a:rPr lang="en-US" dirty="0"/>
              <a:t>Business 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Emergency Response</a:t>
            </a:r>
          </a:p>
          <a:p>
            <a:pPr lvl="1"/>
            <a:r>
              <a:rPr lang="en-US" dirty="0"/>
              <a:t>Military </a:t>
            </a:r>
          </a:p>
          <a:p>
            <a:pPr lvl="1"/>
            <a:r>
              <a:rPr lang="en-US" dirty="0"/>
              <a:t>Tourism</a:t>
            </a:r>
          </a:p>
          <a:p>
            <a:r>
              <a:rPr lang="en-US" dirty="0"/>
              <a:t>If you use a computer or a cell phone, you have probably already used a GIS.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1C826D-EB2E-4699-A58A-6AA22B20D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189" y="1418838"/>
            <a:ext cx="2417235" cy="43164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9350-8429-4A1F-9E02-00E9DFFD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6FFB-680F-4FC8-A786-D6956FC8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1027510"/>
            <a:ext cx="6302829" cy="392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276A4-A98D-43B1-9BA5-5358BFD12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239" y="1563512"/>
            <a:ext cx="3456432" cy="25786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Today we live in a world with complex problems</a:t>
            </a:r>
          </a:p>
          <a:p>
            <a:pPr lvl="1"/>
            <a:r>
              <a:rPr lang="en-US" dirty="0"/>
              <a:t>Growing Population</a:t>
            </a:r>
          </a:p>
          <a:p>
            <a:pPr lvl="1"/>
            <a:r>
              <a:rPr lang="en-US" dirty="0"/>
              <a:t>Climate Change</a:t>
            </a:r>
          </a:p>
          <a:p>
            <a:pPr lvl="1"/>
            <a:r>
              <a:rPr lang="en-US" dirty="0"/>
              <a:t>Social Conflicts</a:t>
            </a:r>
          </a:p>
          <a:p>
            <a:pPr lvl="1"/>
            <a:r>
              <a:rPr lang="en-US" dirty="0"/>
              <a:t>Resource Shortages</a:t>
            </a:r>
          </a:p>
          <a:p>
            <a:pPr lvl="1"/>
            <a:r>
              <a:rPr lang="en-US" dirty="0"/>
              <a:t>Loss Of Biodiversity </a:t>
            </a:r>
          </a:p>
          <a:p>
            <a:r>
              <a:rPr lang="en-US" dirty="0"/>
              <a:t>GIS can help us study problems and find solutions.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8B307-FAB0-4E56-9131-C5BBE361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86" y="1563511"/>
            <a:ext cx="2721313" cy="42056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5304C-E772-4FFB-B59C-B7754356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59A7-18F2-4C68-8564-6502199D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1027510"/>
            <a:ext cx="6302829" cy="392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775A-97DC-46DD-AE4A-D30144622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06" y="1798946"/>
            <a:ext cx="2808963" cy="26345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of Chicago in Google Earth shows:</a:t>
            </a:r>
          </a:p>
          <a:p>
            <a:pPr lvl="1"/>
            <a:r>
              <a:rPr lang="en-US" dirty="0"/>
              <a:t>3D Buildings</a:t>
            </a:r>
          </a:p>
          <a:p>
            <a:pPr lvl="1"/>
            <a:r>
              <a:rPr lang="en-US" dirty="0"/>
              <a:t>Transit Stations</a:t>
            </a:r>
          </a:p>
          <a:p>
            <a:pPr lvl="1"/>
            <a:r>
              <a:rPr lang="en-US" dirty="0"/>
              <a:t>Highways</a:t>
            </a:r>
          </a:p>
          <a:p>
            <a:pPr lvl="1"/>
            <a:r>
              <a:rPr lang="en-US" dirty="0"/>
              <a:t>Subways</a:t>
            </a:r>
          </a:p>
          <a:p>
            <a:pPr lvl="1"/>
            <a:r>
              <a:rPr lang="en-US" dirty="0"/>
              <a:t>Waterways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44E04C-960E-4777-8420-FA2442DE1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0281" y="1798946"/>
            <a:ext cx="6178421" cy="38429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2DF87-A672-4914-85DF-A1792698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A963-DFF8-4C78-984D-1862844B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Maps to Show Populations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5C498E-D464-4105-A56D-F49949A5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679" y="1944007"/>
            <a:ext cx="2919804" cy="28052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divide the island of Manhattan in two and the top half would be more populous than North Dakota, the bottom half more populous than South Dakota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0319E-B179-4AD8-938C-304F17DC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11" y="1944007"/>
            <a:ext cx="2890505" cy="4056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3B16A-76FF-4156-8442-9D0C0435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98555F-9FCE-4376-B328-81D5D224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Maps to Show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2180-18B3-4CB4-BAF1-EBCDC23AD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473" y="2125266"/>
            <a:ext cx="2165684" cy="3738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Splitting America into just 2 states of equal population. </a:t>
            </a:r>
          </a:p>
          <a:p>
            <a:r>
              <a:rPr lang="en-US" dirty="0"/>
              <a:t>Using the 2010 census as the data source, she drew this. </a:t>
            </a:r>
          </a:p>
          <a:p>
            <a:r>
              <a:rPr lang="en-US" dirty="0"/>
              <a:t>Each region has approximately 154,374,000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FC1E51-FDB0-44F8-845F-3DED7DD43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29157" y="2125266"/>
            <a:ext cx="4664447" cy="309019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9E8E3-EDFE-44F7-A551-07F5E9D2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326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Geographic Information Systems - GIS</vt:lpstr>
      <vt:lpstr>Intro to GIS</vt:lpstr>
      <vt:lpstr>Intro to GIS</vt:lpstr>
      <vt:lpstr>Intro to GIS</vt:lpstr>
      <vt:lpstr>Intro to GIS</vt:lpstr>
      <vt:lpstr>Intro to GIS</vt:lpstr>
      <vt:lpstr>Intro to GIS</vt:lpstr>
      <vt:lpstr>Using Maps to Show Populations</vt:lpstr>
      <vt:lpstr>Using Maps to Show Populations</vt:lpstr>
      <vt:lpstr>Using Maps to Show Populations</vt:lpstr>
      <vt:lpstr>Using Maps to Show Populations</vt:lpstr>
      <vt:lpstr>World's Countries Rearranged by Population</vt:lpstr>
      <vt:lpstr>World's Countries Rearranged by Population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Information Systems - GIS</dc:title>
  <dc:creator>Jessica Griffin</dc:creator>
  <cp:lastModifiedBy>Megan Galeher</cp:lastModifiedBy>
  <cp:revision>5</cp:revision>
  <dcterms:created xsi:type="dcterms:W3CDTF">2018-01-11T17:55:24Z</dcterms:created>
  <dcterms:modified xsi:type="dcterms:W3CDTF">2018-07-18T17:52:29Z</dcterms:modified>
</cp:coreProperties>
</file>